
<file path=[Content_Types].xml><?xml version="1.0" encoding="utf-8"?>
<Types xmlns="http://schemas.openxmlformats.org/package/2006/content-types">
  <Default Extension="png" ContentType="image/png"/>
  <Default Extension="webm" ContentType="video/webm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0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2.png"/><Relationship Id="rId10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0.png"/><Relationship Id="rId7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0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1.png"/><Relationship Id="rId7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12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1.png"/><Relationship Id="rId7" Type="http://schemas.openxmlformats.org/officeDocument/2006/relationships/image" Target="../media/image5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12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1.png"/><Relationship Id="rId7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12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1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12.png"/><Relationship Id="rId9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gif"/><Relationship Id="rId3" Type="http://schemas.openxmlformats.org/officeDocument/2006/relationships/image" Target="../media/image11.png"/><Relationship Id="rId7" Type="http://schemas.openxmlformats.org/officeDocument/2006/relationships/image" Target="../media/image6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62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2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2.png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8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F1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44856" y="3848851"/>
            <a:ext cx="11760301" cy="2753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7"/>
            <a:ext cx="3954523" cy="11936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701" y="9636231"/>
            <a:ext cx="19238415" cy="1047518"/>
            <a:chOff x="-952701" y="9636231"/>
            <a:chExt cx="19238415" cy="10475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952701" y="9636231"/>
              <a:ext cx="19238415" cy="1047518"/>
              <a:chOff x="-952701" y="9636231"/>
              <a:chExt cx="19238415" cy="104751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952701" y="9636231"/>
                <a:ext cx="19238415" cy="1047518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16342" y="9732340"/>
              <a:ext cx="2125794" cy="43716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680317" y="9773031"/>
              <a:ext cx="317731" cy="313226"/>
              <a:chOff x="15680317" y="9773031"/>
              <a:chExt cx="317731" cy="31322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80317" y="9773031"/>
                <a:ext cx="317731" cy="31322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657770" y="-371260"/>
            <a:ext cx="19238415" cy="1047518"/>
            <a:chOff x="-657770" y="-371260"/>
            <a:chExt cx="19238415" cy="10475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57770" y="-371260"/>
              <a:ext cx="19238415" cy="10475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6165" y="3769702"/>
            <a:ext cx="16993384" cy="4492458"/>
            <a:chOff x="646165" y="3769702"/>
            <a:chExt cx="16993384" cy="44924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5548" y="7682972"/>
              <a:ext cx="4448544" cy="654106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46165" y="3769702"/>
              <a:ext cx="6443401" cy="3854662"/>
              <a:chOff x="646165" y="3769702"/>
              <a:chExt cx="6443401" cy="385466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6165" y="3769702"/>
                <a:ext cx="6443401" cy="385466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610978" y="3769702"/>
              <a:ext cx="10019386" cy="3854662"/>
              <a:chOff x="7610978" y="3769702"/>
              <a:chExt cx="10019386" cy="385466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10978" y="3769702"/>
                <a:ext cx="10019386" cy="3854662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24950" y="7682972"/>
              <a:ext cx="4441792" cy="65411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4044" y="2040654"/>
            <a:ext cx="6145728" cy="7654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7"/>
            <a:ext cx="3954523" cy="11936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701" y="-371260"/>
            <a:ext cx="19533346" cy="11055009"/>
            <a:chOff x="-952701" y="-371260"/>
            <a:chExt cx="19533346" cy="110550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952701" y="9636231"/>
              <a:ext cx="19238415" cy="1047518"/>
              <a:chOff x="-952701" y="9636231"/>
              <a:chExt cx="19238415" cy="1047518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952701" y="9636231"/>
                <a:ext cx="19238415" cy="1047518"/>
                <a:chOff x="-952701" y="9636231"/>
                <a:chExt cx="19238415" cy="1047518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952701" y="9636231"/>
                  <a:ext cx="19238415" cy="1047518"/>
                </a:xfrm>
                <a:prstGeom prst="rect">
                  <a:avLst/>
                </a:prstGeom>
              </p:spPr>
            </p:pic>
          </p:grpSp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016342" y="9732340"/>
                <a:ext cx="2125794" cy="437166"/>
              </a:xfrm>
              <a:prstGeom prst="rect">
                <a:avLst/>
              </a:prstGeom>
            </p:spPr>
          </p:pic>
          <p:grpSp>
            <p:nvGrpSpPr>
              <p:cNvPr id="1004" name="그룹 1004"/>
              <p:cNvGrpSpPr/>
              <p:nvPr/>
            </p:nvGrpSpPr>
            <p:grpSpPr>
              <a:xfrm>
                <a:off x="15680317" y="9773031"/>
                <a:ext cx="317731" cy="313226"/>
                <a:chOff x="15680317" y="9773031"/>
                <a:chExt cx="317731" cy="313226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680317" y="9773031"/>
                  <a:ext cx="317731" cy="31322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-657770" y="-371260"/>
              <a:ext cx="19238415" cy="1047518"/>
              <a:chOff x="-657770" y="-371260"/>
              <a:chExt cx="19238415" cy="104751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657770" y="-371260"/>
                <a:ext cx="19238415" cy="104751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689667" y="4771499"/>
            <a:ext cx="12906381" cy="4017111"/>
            <a:chOff x="2689667" y="4771499"/>
            <a:chExt cx="12906381" cy="40171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9667" y="4771499"/>
              <a:ext cx="12906381" cy="40171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23908" y="8732333"/>
            <a:ext cx="7423373" cy="69505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4044" y="2040654"/>
            <a:ext cx="6145728" cy="7654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947914" y="3007288"/>
            <a:ext cx="10019386" cy="1764211"/>
            <a:chOff x="3947914" y="3007288"/>
            <a:chExt cx="10019386" cy="17642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7914" y="3007288"/>
              <a:ext cx="10019386" cy="176421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7"/>
            <a:ext cx="3954523" cy="11936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701" y="9636231"/>
            <a:ext cx="19238415" cy="1047518"/>
            <a:chOff x="-952701" y="9636231"/>
            <a:chExt cx="19238415" cy="10475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952701" y="9636231"/>
              <a:ext cx="19238415" cy="1047518"/>
              <a:chOff x="-952701" y="9636231"/>
              <a:chExt cx="19238415" cy="104751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952701" y="9636231"/>
                <a:ext cx="19238415" cy="1047518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16342" y="9732340"/>
              <a:ext cx="2125794" cy="43716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680317" y="9773031"/>
              <a:ext cx="317731" cy="313226"/>
              <a:chOff x="15680317" y="9773031"/>
              <a:chExt cx="317731" cy="31322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80317" y="9773031"/>
                <a:ext cx="317731" cy="31322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657770" y="-371260"/>
            <a:ext cx="19238415" cy="1047518"/>
            <a:chOff x="-657770" y="-371260"/>
            <a:chExt cx="19238415" cy="10475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57770" y="-371260"/>
              <a:ext cx="19238415" cy="10475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31717" y="2766523"/>
            <a:ext cx="11459440" cy="6374006"/>
            <a:chOff x="3231717" y="2766523"/>
            <a:chExt cx="11459440" cy="63740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1717" y="2766523"/>
              <a:ext cx="11459440" cy="637400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42488" y="8975823"/>
            <a:ext cx="5226706" cy="6636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4044" y="2040654"/>
            <a:ext cx="6145728" cy="7654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701" y="9636231"/>
            <a:ext cx="19238415" cy="1047518"/>
            <a:chOff x="-952701" y="9636231"/>
            <a:chExt cx="19238415" cy="10475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952701" y="9636231"/>
              <a:ext cx="19238415" cy="1047518"/>
              <a:chOff x="-952701" y="9636231"/>
              <a:chExt cx="19238415" cy="10475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952701" y="9636231"/>
                <a:ext cx="19238415" cy="104751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16342" y="9732340"/>
              <a:ext cx="2125794" cy="43716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680317" y="9773031"/>
              <a:ext cx="317731" cy="313226"/>
              <a:chOff x="15680317" y="9773031"/>
              <a:chExt cx="317731" cy="31322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680317" y="9773031"/>
                <a:ext cx="317731" cy="31322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657770" y="-371260"/>
            <a:ext cx="19238415" cy="1047518"/>
            <a:chOff x="-657770" y="-371260"/>
            <a:chExt cx="19238415" cy="10475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57770" y="-371260"/>
              <a:ext cx="19238415" cy="10475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83606" y="3746375"/>
            <a:ext cx="6121565" cy="26936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5129" y="1073357"/>
            <a:ext cx="3954894" cy="11898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4044" y="2040654"/>
            <a:ext cx="6145728" cy="7654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7233" y="3704297"/>
            <a:ext cx="10522959" cy="2688674"/>
            <a:chOff x="707233" y="3704297"/>
            <a:chExt cx="10522959" cy="26886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233" y="3704297"/>
              <a:ext cx="10522959" cy="26886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7233" y="6951589"/>
            <a:ext cx="10522959" cy="630589"/>
            <a:chOff x="707233" y="6951589"/>
            <a:chExt cx="10522959" cy="6305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233" y="6951589"/>
              <a:ext cx="10522959" cy="63058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83640" y="6990113"/>
            <a:ext cx="2091556" cy="544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701" y="9636231"/>
            <a:ext cx="19238415" cy="1047518"/>
            <a:chOff x="-952701" y="9636231"/>
            <a:chExt cx="19238415" cy="10475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952701" y="9636231"/>
              <a:ext cx="19238415" cy="1047518"/>
              <a:chOff x="-952701" y="9636231"/>
              <a:chExt cx="19238415" cy="10475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952701" y="9636231"/>
                <a:ext cx="19238415" cy="104751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16342" y="9732340"/>
              <a:ext cx="2125794" cy="43716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680317" y="9773031"/>
              <a:ext cx="317731" cy="313226"/>
              <a:chOff x="15680317" y="9773031"/>
              <a:chExt cx="317731" cy="31322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680317" y="9773031"/>
                <a:ext cx="317731" cy="31322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657770" y="-371260"/>
            <a:ext cx="19238415" cy="1047518"/>
            <a:chOff x="-657770" y="-371260"/>
            <a:chExt cx="19238415" cy="10475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57770" y="-371260"/>
              <a:ext cx="19238415" cy="10475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47482" y="7355506"/>
            <a:ext cx="2446584" cy="5448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6440" y="3817805"/>
            <a:ext cx="8454997" cy="3502070"/>
            <a:chOff x="506440" y="3817805"/>
            <a:chExt cx="8454997" cy="35020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440" y="3817805"/>
              <a:ext cx="8454997" cy="35020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817805"/>
            <a:ext cx="8469848" cy="3492307"/>
            <a:chOff x="9142857" y="3817805"/>
            <a:chExt cx="8469848" cy="34923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3817805"/>
              <a:ext cx="8469848" cy="349230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5129" y="1073357"/>
            <a:ext cx="3954894" cy="118989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4044" y="2040654"/>
            <a:ext cx="6145728" cy="76546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75063" y="7355506"/>
            <a:ext cx="3522956" cy="514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701" y="9636231"/>
            <a:ext cx="19238415" cy="1047518"/>
            <a:chOff x="-952701" y="9636231"/>
            <a:chExt cx="19238415" cy="10475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952701" y="9636231"/>
              <a:ext cx="19238415" cy="1047518"/>
              <a:chOff x="-952701" y="9636231"/>
              <a:chExt cx="19238415" cy="10475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952701" y="9636231"/>
                <a:ext cx="19238415" cy="104751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16342" y="9732340"/>
              <a:ext cx="2125794" cy="43716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680317" y="9773031"/>
              <a:ext cx="317731" cy="313226"/>
              <a:chOff x="15680317" y="9773031"/>
              <a:chExt cx="317731" cy="31322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680317" y="9773031"/>
                <a:ext cx="317731" cy="31322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657770" y="-371260"/>
            <a:ext cx="19238415" cy="1047518"/>
            <a:chOff x="-657770" y="-371260"/>
            <a:chExt cx="19238415" cy="10475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57770" y="-371260"/>
              <a:ext cx="19238415" cy="10475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57700" y="7287881"/>
            <a:ext cx="3387280" cy="54487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5129" y="1073357"/>
            <a:ext cx="3954894" cy="11898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4044" y="2040654"/>
            <a:ext cx="6145728" cy="7654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8412" y="4231169"/>
            <a:ext cx="7700113" cy="2895912"/>
            <a:chOff x="598412" y="4231169"/>
            <a:chExt cx="7700113" cy="28959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8412" y="4231169"/>
              <a:ext cx="7700113" cy="28959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66507" y="4808266"/>
            <a:ext cx="9478912" cy="4182601"/>
            <a:chOff x="8666507" y="4808266"/>
            <a:chExt cx="9478912" cy="41826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66507" y="4808266"/>
              <a:ext cx="9478912" cy="41826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66507" y="2359507"/>
            <a:ext cx="9478912" cy="2308016"/>
            <a:chOff x="8666507" y="2359507"/>
            <a:chExt cx="9478912" cy="23080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66507" y="2359507"/>
              <a:ext cx="9478912" cy="230801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15225" y="9077987"/>
            <a:ext cx="2857794" cy="544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701" y="9636231"/>
            <a:ext cx="19238415" cy="1047518"/>
            <a:chOff x="-952701" y="9636231"/>
            <a:chExt cx="19238415" cy="10475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952701" y="9636231"/>
              <a:ext cx="19238415" cy="1047518"/>
              <a:chOff x="-952701" y="9636231"/>
              <a:chExt cx="19238415" cy="10475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952701" y="9636231"/>
                <a:ext cx="19238415" cy="104751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16342" y="9732340"/>
              <a:ext cx="2125794" cy="43716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680317" y="9773031"/>
              <a:ext cx="317731" cy="313226"/>
              <a:chOff x="15680317" y="9773031"/>
              <a:chExt cx="317731" cy="31322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680317" y="9773031"/>
                <a:ext cx="317731" cy="31322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657770" y="-371260"/>
            <a:ext cx="19238415" cy="1047518"/>
            <a:chOff x="-657770" y="-371260"/>
            <a:chExt cx="19238415" cy="10475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57770" y="-371260"/>
              <a:ext cx="19238415" cy="10475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5129" y="1073357"/>
            <a:ext cx="5614256" cy="11952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4044" y="2040654"/>
            <a:ext cx="6145728" cy="7654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489510" y="2737029"/>
            <a:ext cx="6171429" cy="6171429"/>
            <a:chOff x="-489510" y="2737029"/>
            <a:chExt cx="6171429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89510" y="2737029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40956" y="2737029"/>
            <a:ext cx="6171429" cy="6171429"/>
            <a:chOff x="12240956" y="2737029"/>
            <a:chExt cx="6171429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40956" y="2737029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90271" y="8624040"/>
            <a:ext cx="4770348" cy="863767"/>
            <a:chOff x="13090271" y="8624040"/>
            <a:chExt cx="4770348" cy="8637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90271" y="8624040"/>
              <a:ext cx="4770348" cy="8637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48329" y="2737029"/>
            <a:ext cx="6171429" cy="6763201"/>
            <a:chOff x="5848329" y="2737029"/>
            <a:chExt cx="6171429" cy="676320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848329" y="2737029"/>
              <a:ext cx="6171429" cy="6171429"/>
              <a:chOff x="5848329" y="2737029"/>
              <a:chExt cx="6171429" cy="617142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848329" y="2737029"/>
                <a:ext cx="6171429" cy="617142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964468" y="8624040"/>
              <a:ext cx="1939152" cy="869275"/>
              <a:chOff x="7964468" y="8624040"/>
              <a:chExt cx="1939152" cy="86927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64468" y="8624040"/>
                <a:ext cx="1939152" cy="86927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84310" y="8624040"/>
            <a:ext cx="5040188" cy="736643"/>
            <a:chOff x="184310" y="8624040"/>
            <a:chExt cx="5040188" cy="7366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4310" y="8624040"/>
              <a:ext cx="5040188" cy="73664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701" y="9636231"/>
            <a:ext cx="19238415" cy="1047518"/>
            <a:chOff x="-952701" y="9636231"/>
            <a:chExt cx="19238415" cy="10475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952701" y="9636231"/>
              <a:ext cx="19238415" cy="1047518"/>
              <a:chOff x="-952701" y="9636231"/>
              <a:chExt cx="19238415" cy="10475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952701" y="9636231"/>
                <a:ext cx="19238415" cy="104751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16342" y="9732340"/>
              <a:ext cx="2125794" cy="43716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680317" y="9773031"/>
              <a:ext cx="317731" cy="313226"/>
              <a:chOff x="15680317" y="9773031"/>
              <a:chExt cx="317731" cy="31322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680317" y="9773031"/>
                <a:ext cx="317731" cy="31322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657770" y="-371260"/>
            <a:ext cx="19238415" cy="1047518"/>
            <a:chOff x="-657770" y="-371260"/>
            <a:chExt cx="19238415" cy="10475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57770" y="-371260"/>
              <a:ext cx="19238415" cy="10475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5129" y="1073357"/>
            <a:ext cx="5614256" cy="11952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4044" y="2040654"/>
            <a:ext cx="6145728" cy="7654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28025" y="9181958"/>
            <a:ext cx="4046623" cy="54487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62" y="2697191"/>
            <a:ext cx="13016920" cy="6478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701" y="9636231"/>
            <a:ext cx="19238415" cy="1047518"/>
            <a:chOff x="-952701" y="9636231"/>
            <a:chExt cx="19238415" cy="10475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952701" y="9636231"/>
              <a:ext cx="19238415" cy="1047518"/>
              <a:chOff x="-952701" y="9636231"/>
              <a:chExt cx="19238415" cy="10475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952701" y="9636231"/>
                <a:ext cx="19238415" cy="104751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16342" y="9732340"/>
              <a:ext cx="2125794" cy="43716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680317" y="9773031"/>
              <a:ext cx="317731" cy="313226"/>
              <a:chOff x="15680317" y="9773031"/>
              <a:chExt cx="317731" cy="31322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80317" y="9773031"/>
                <a:ext cx="317731" cy="31322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657770" y="-371260"/>
            <a:ext cx="19238415" cy="1047518"/>
            <a:chOff x="-657770" y="-371260"/>
            <a:chExt cx="19238415" cy="10475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57770" y="-371260"/>
              <a:ext cx="19238415" cy="10475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5129" y="1073357"/>
            <a:ext cx="5614256" cy="11952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4044" y="2040654"/>
            <a:ext cx="6145728" cy="765461"/>
          </a:xfrm>
          <a:prstGeom prst="rect">
            <a:avLst/>
          </a:prstGeom>
        </p:spPr>
      </p:pic>
      <p:pic>
        <p:nvPicPr>
          <p:cNvPr id="2" name="고양이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46970" y="2806115"/>
            <a:ext cx="13028933" cy="648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701" y="9636231"/>
            <a:ext cx="19238415" cy="1047518"/>
            <a:chOff x="-952701" y="9636231"/>
            <a:chExt cx="19238415" cy="10475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952701" y="9636231"/>
              <a:ext cx="19238415" cy="1047518"/>
              <a:chOff x="-952701" y="9636231"/>
              <a:chExt cx="19238415" cy="104751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952701" y="9636231"/>
                <a:ext cx="19238415" cy="104751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16342" y="9732340"/>
              <a:ext cx="2125794" cy="43716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680317" y="9773031"/>
              <a:ext cx="317731" cy="313226"/>
              <a:chOff x="15680317" y="9773031"/>
              <a:chExt cx="317731" cy="31322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80317" y="9773031"/>
                <a:ext cx="317731" cy="31322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657770" y="-371260"/>
            <a:ext cx="19238415" cy="1047518"/>
            <a:chOff x="-657770" y="-371260"/>
            <a:chExt cx="19238415" cy="10475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57770" y="-371260"/>
              <a:ext cx="19238415" cy="10475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5129" y="1073357"/>
            <a:ext cx="5614256" cy="11952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4044" y="2040654"/>
            <a:ext cx="6145728" cy="765461"/>
          </a:xfrm>
          <a:prstGeom prst="rect">
            <a:avLst/>
          </a:prstGeom>
        </p:spPr>
      </p:pic>
      <p:pic>
        <p:nvPicPr>
          <p:cNvPr id="2" name="야경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46968" y="2806115"/>
            <a:ext cx="13028937" cy="648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429" y="4030476"/>
            <a:ext cx="10609524" cy="4574969"/>
            <a:chOff x="-51429" y="4030476"/>
            <a:chExt cx="10609524" cy="45749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429" y="4030476"/>
              <a:ext cx="10609524" cy="45749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3961" y="1009143"/>
            <a:ext cx="10613682" cy="14478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8161" y="4744058"/>
            <a:ext cx="4436024" cy="312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58103" y="4037465"/>
            <a:ext cx="7427611" cy="4567981"/>
            <a:chOff x="10858103" y="4037465"/>
            <a:chExt cx="7427611" cy="45679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8103" y="4037465"/>
              <a:ext cx="7427611" cy="456798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F1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58731" y="1418048"/>
            <a:ext cx="14368253" cy="7474736"/>
            <a:chOff x="1958731" y="1418048"/>
            <a:chExt cx="14368253" cy="7474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6361" y="945679"/>
              <a:ext cx="12597658" cy="62984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7314" y="4011636"/>
              <a:ext cx="8569058" cy="62984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7"/>
            <a:ext cx="3964542" cy="11952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4820" y="6512106"/>
            <a:ext cx="9415425" cy="28893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34823" y="3352505"/>
            <a:ext cx="9288827" cy="2680956"/>
            <a:chOff x="1434823" y="3352505"/>
            <a:chExt cx="9288827" cy="26809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4823" y="3352505"/>
              <a:ext cx="9288827" cy="26809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68187" y="-38415"/>
            <a:ext cx="6255943" cy="10466267"/>
            <a:chOff x="12068187" y="-38415"/>
            <a:chExt cx="6255943" cy="104662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68187" y="-38415"/>
              <a:ext cx="6255943" cy="104662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16342" y="9732340"/>
            <a:ext cx="2125794" cy="4371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80317" y="9773031"/>
            <a:ext cx="317731" cy="313226"/>
            <a:chOff x="15680317" y="9773031"/>
            <a:chExt cx="317731" cy="3132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80317" y="9773031"/>
              <a:ext cx="317731" cy="3132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61779" y="1126340"/>
            <a:ext cx="3359162" cy="17052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4044" y="2040654"/>
            <a:ext cx="4122690" cy="772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4044" y="2040654"/>
            <a:ext cx="4122690" cy="7724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5129" y="1073357"/>
            <a:ext cx="5595208" cy="119524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4820" y="6512106"/>
            <a:ext cx="9452882" cy="28940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34823" y="3352505"/>
            <a:ext cx="9288827" cy="2680956"/>
            <a:chOff x="1434823" y="3352505"/>
            <a:chExt cx="9288827" cy="26809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4823" y="3352505"/>
              <a:ext cx="9288827" cy="26809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68187" y="-38415"/>
            <a:ext cx="6255943" cy="10466267"/>
            <a:chOff x="12068187" y="-38415"/>
            <a:chExt cx="6255943" cy="104662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68187" y="-38415"/>
              <a:ext cx="6255943" cy="104662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61779" y="1126340"/>
            <a:ext cx="3358981" cy="17135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16342" y="9732340"/>
            <a:ext cx="2125794" cy="4371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80317" y="9773031"/>
            <a:ext cx="317731" cy="313226"/>
            <a:chOff x="15680317" y="9773031"/>
            <a:chExt cx="317731" cy="3132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80317" y="9773031"/>
              <a:ext cx="317731" cy="31322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7"/>
            <a:ext cx="4002513" cy="11898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701" y="9636231"/>
            <a:ext cx="19238415" cy="1047518"/>
            <a:chOff x="-952701" y="9636231"/>
            <a:chExt cx="19238415" cy="10475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952701" y="9636231"/>
              <a:ext cx="19238415" cy="1047518"/>
              <a:chOff x="-952701" y="9636231"/>
              <a:chExt cx="19238415" cy="104751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952701" y="9636231"/>
                <a:ext cx="19238415" cy="1047518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16342" y="9732340"/>
              <a:ext cx="2125794" cy="43716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680317" y="9773031"/>
              <a:ext cx="317731" cy="313226"/>
              <a:chOff x="15680317" y="9773031"/>
              <a:chExt cx="317731" cy="31322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80317" y="9773031"/>
                <a:ext cx="317731" cy="31322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657770" y="-371260"/>
            <a:ext cx="19238415" cy="1047518"/>
            <a:chOff x="-657770" y="-371260"/>
            <a:chExt cx="19238415" cy="10475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57770" y="-371260"/>
              <a:ext cx="19238415" cy="104751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4044" y="2040654"/>
            <a:ext cx="3800766" cy="7820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0023" y="2865675"/>
            <a:ext cx="6005444" cy="6344622"/>
            <a:chOff x="950023" y="2865675"/>
            <a:chExt cx="6005444" cy="63446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023" y="2865675"/>
              <a:ext cx="6005444" cy="63446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52201" y="2865675"/>
            <a:ext cx="3503880" cy="6344622"/>
            <a:chOff x="7152201" y="2865675"/>
            <a:chExt cx="3503880" cy="63446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2201" y="2865675"/>
              <a:ext cx="3503880" cy="63446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83311" y="2865675"/>
            <a:ext cx="6344622" cy="6344622"/>
            <a:chOff x="10983311" y="2865675"/>
            <a:chExt cx="6344622" cy="63446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83311" y="2865675"/>
              <a:ext cx="6344622" cy="634462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7"/>
            <a:ext cx="4002513" cy="11898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61779" y="1126340"/>
            <a:ext cx="3358981" cy="17135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701" y="9636231"/>
            <a:ext cx="19238415" cy="1047518"/>
            <a:chOff x="-952701" y="9636231"/>
            <a:chExt cx="19238415" cy="10475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952701" y="9636231"/>
              <a:ext cx="19238415" cy="1047518"/>
              <a:chOff x="-952701" y="9636231"/>
              <a:chExt cx="19238415" cy="104751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952701" y="9636231"/>
                <a:ext cx="19238415" cy="1047518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16342" y="9732340"/>
              <a:ext cx="2125794" cy="43716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680317" y="9773031"/>
              <a:ext cx="317731" cy="313226"/>
              <a:chOff x="15680317" y="9773031"/>
              <a:chExt cx="317731" cy="31322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80317" y="9773031"/>
                <a:ext cx="317731" cy="31322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657770" y="-371260"/>
            <a:ext cx="19238415" cy="1047518"/>
            <a:chOff x="-657770" y="-371260"/>
            <a:chExt cx="19238415" cy="10475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57770" y="-371260"/>
              <a:ext cx="19238415" cy="10475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2887" y="2763207"/>
            <a:ext cx="15619940" cy="5745467"/>
            <a:chOff x="1332887" y="2763207"/>
            <a:chExt cx="15619940" cy="57454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2887" y="2763207"/>
              <a:ext cx="15619940" cy="57454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54783" y="8569942"/>
            <a:ext cx="10003116" cy="6931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4044" y="2040654"/>
            <a:ext cx="4840499" cy="862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7"/>
            <a:ext cx="4002637" cy="11857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61779" y="1126340"/>
            <a:ext cx="3358981" cy="17135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701" y="9636231"/>
            <a:ext cx="19238415" cy="1047518"/>
            <a:chOff x="-952701" y="9636231"/>
            <a:chExt cx="19238415" cy="10475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952701" y="9636231"/>
              <a:ext cx="19238415" cy="1047518"/>
              <a:chOff x="-952701" y="9636231"/>
              <a:chExt cx="19238415" cy="104751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952701" y="9636231"/>
                <a:ext cx="19238415" cy="1047518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16342" y="9732340"/>
              <a:ext cx="2125794" cy="43716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680317" y="9773031"/>
              <a:ext cx="317731" cy="313226"/>
              <a:chOff x="15680317" y="9773031"/>
              <a:chExt cx="317731" cy="31322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80317" y="9773031"/>
                <a:ext cx="317731" cy="31322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508687" y="2765650"/>
            <a:ext cx="11268340" cy="5915878"/>
            <a:chOff x="3508687" y="2765650"/>
            <a:chExt cx="11268340" cy="59158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8687" y="2765650"/>
              <a:ext cx="11268340" cy="59158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57770" y="-371260"/>
            <a:ext cx="19238415" cy="1047518"/>
            <a:chOff x="-657770" y="-371260"/>
            <a:chExt cx="19238415" cy="10475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57770" y="-371260"/>
              <a:ext cx="19238415" cy="104751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23908" y="8732243"/>
            <a:ext cx="8250963" cy="6886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4044" y="2040654"/>
            <a:ext cx="4840499" cy="772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5129" y="1073357"/>
            <a:ext cx="4002637" cy="11857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952701" y="9636231"/>
            <a:ext cx="19238415" cy="1047518"/>
            <a:chOff x="-952701" y="9636231"/>
            <a:chExt cx="19238415" cy="10475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952701" y="9636231"/>
              <a:ext cx="19238415" cy="1047518"/>
              <a:chOff x="-952701" y="9636231"/>
              <a:chExt cx="19238415" cy="104751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952701" y="9636231"/>
                <a:ext cx="19238415" cy="1047518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16342" y="9732340"/>
              <a:ext cx="2125794" cy="43716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680317" y="9773031"/>
              <a:ext cx="317731" cy="313226"/>
              <a:chOff x="15680317" y="9773031"/>
              <a:chExt cx="317731" cy="31322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80317" y="9773031"/>
                <a:ext cx="317731" cy="31322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657770" y="-371260"/>
            <a:ext cx="19238415" cy="1047518"/>
            <a:chOff x="-657770" y="-371260"/>
            <a:chExt cx="19238415" cy="10475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57770" y="-371260"/>
              <a:ext cx="19238415" cy="104751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42485" y="8569942"/>
            <a:ext cx="6900030" cy="68864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38806" y="2919775"/>
            <a:ext cx="9645263" cy="5542523"/>
            <a:chOff x="4138806" y="2919775"/>
            <a:chExt cx="9645263" cy="55425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8806" y="2919775"/>
              <a:ext cx="9645263" cy="554252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4044" y="2040654"/>
            <a:ext cx="4708309" cy="772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6633" y="3063308"/>
            <a:ext cx="14729610" cy="5478581"/>
            <a:chOff x="1596633" y="3063308"/>
            <a:chExt cx="14729610" cy="54785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6633" y="3063308"/>
              <a:ext cx="14729610" cy="54785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5129" y="1073357"/>
            <a:ext cx="3954523" cy="11936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952701" y="9636231"/>
            <a:ext cx="19238415" cy="1047518"/>
            <a:chOff x="-952701" y="9636231"/>
            <a:chExt cx="19238415" cy="104751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952701" y="9636231"/>
              <a:ext cx="19238415" cy="1047518"/>
              <a:chOff x="-952701" y="9636231"/>
              <a:chExt cx="19238415" cy="104751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952701" y="9636231"/>
                <a:ext cx="19238415" cy="104751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16342" y="9732340"/>
              <a:ext cx="2125794" cy="43716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5680317" y="9773031"/>
              <a:ext cx="317731" cy="313226"/>
              <a:chOff x="15680317" y="9773031"/>
              <a:chExt cx="317731" cy="31322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80317" y="9773031"/>
                <a:ext cx="317731" cy="31322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657770" y="-371260"/>
            <a:ext cx="19238415" cy="1047518"/>
            <a:chOff x="-657770" y="-371260"/>
            <a:chExt cx="19238415" cy="10475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57770" y="-371260"/>
              <a:ext cx="19238415" cy="104751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90540" y="8485609"/>
            <a:ext cx="3959573" cy="6541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4044" y="2040654"/>
            <a:ext cx="6145728" cy="7654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20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찬호</cp:lastModifiedBy>
  <cp:revision>4</cp:revision>
  <dcterms:created xsi:type="dcterms:W3CDTF">2022-12-14T06:19:18Z</dcterms:created>
  <dcterms:modified xsi:type="dcterms:W3CDTF">2022-12-27T07:48:17Z</dcterms:modified>
</cp:coreProperties>
</file>